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F81B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Template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Cat. A</c:v>
                </c:pt>
                <c:pt idx="1">
                  <c:v>Cat. B</c:v>
                </c:pt>
                <c:pt idx="2">
                  <c:v>Cat. C</c:v>
                </c:pt>
                <c:pt idx="3">
                  <c:v>Cat. D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1.5</c:v>
                </c:pt>
                <c:pt idx="1">
                  <c:v>1.5</c:v>
                </c:pt>
                <c:pt idx="2">
                  <c:v>1.5</c:v>
                </c:pt>
                <c:pt idx="3">
                  <c:v>1.5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Series #2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Cat. A</c:v>
                </c:pt>
                <c:pt idx="1">
                  <c:v>Cat. B</c:v>
                </c:pt>
                <c:pt idx="2">
                  <c:v>Cat. C</c:v>
                </c:pt>
                <c:pt idx="3">
                  <c:v>Cat. D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1.5</c:v>
                </c:pt>
                <c:pt idx="1">
                  <c:v>1.5</c:v>
                </c:pt>
                <c:pt idx="2">
                  <c:v>1.5</c:v>
                </c:pt>
                <c:pt idx="3">
                  <c:v>1.5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Series #3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Cat. A</c:v>
                </c:pt>
                <c:pt idx="1">
                  <c:v>Cat. B</c:v>
                </c:pt>
                <c:pt idx="2">
                  <c:v>Cat. C</c:v>
                </c:pt>
                <c:pt idx="3">
                  <c:v>Cat. D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1.5</c:v>
                </c:pt>
                <c:pt idx="1">
                  <c:v>1.5</c:v>
                </c:pt>
                <c:pt idx="2">
                  <c:v>1.5</c:v>
                </c:pt>
                <c:pt idx="3">
                  <c:v>1.5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112102400"/>
        <c:axId val="112104192"/>
        <c:axId val="0"/>
      </c:bar3DChart>
      <c:catAx>
        <c:axId val="11210240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800"/>
            </a:pPr>
            <a:endParaRPr lang="fr-FR"/>
          </a:p>
        </c:txPr>
        <c:crossAx val="112104192"/>
        <c:crosses val="autoZero"/>
        <c:auto val="1"/>
        <c:lblAlgn val="ctr"/>
        <c:lblOffset val="100"/>
        <c:noMultiLvlLbl val="0"/>
      </c:catAx>
      <c:valAx>
        <c:axId val="112104192"/>
        <c:scaling>
          <c:orientation val="minMax"/>
          <c:max val="5"/>
          <c:min val="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2102400"/>
        <c:crosses val="autoZero"/>
        <c:crossBetween val="between"/>
        <c:majorUnit val="0.5"/>
        <c:minorUnit val="0.1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56F4FE-41B4-411A-A39A-08745535CFA3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0FE3AA-3868-48F3-9780-C97F1963AA6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B7C295-5ADE-461F-BF45-8590F2428AC5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7F6654-9B93-4C96-8322-CD194BBB49E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56B6B2-73B6-403C-97B4-A6FB1D6993E9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6EC2A9-94B3-46D4-8408-EB3716EB3055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9C7618-9437-4299-87FE-95081F437409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412EC0-D125-41E0-A5DA-24C69D6745E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C70C54-7DDD-4ACF-9F0E-F1D465D349F2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A2C70C-6537-4078-81B7-CF0125D3C37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9B56C0-99DF-4F76-8ABA-E43989A5C45A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505067-0759-4D84-9ECF-8400509150B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251612-AD1C-45D3-886D-C1FE8FCEE4C3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6212AF-5A62-45ED-A8C6-F40C9C9EF04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8BDEA5-E4BF-479A-A988-5D380DF3FA6C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EB4053-2E0D-44D5-987B-9F1D3844E01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2A73E4-BEEA-44FA-8036-E88BE050C981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590198-BE06-4487-A845-475FC45F6EB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512216-DA17-4245-AC86-D5B5139631BD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091381-9DEE-4B61-A14C-D35D8452A96E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30D4F5-7F2B-4E27-A6CF-DCB69DEB2AC1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9BE419-149D-47EA-B85A-B2D578F3798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</a:t>
            </a:r>
          </a:p>
        </p:txBody>
      </p:sp>
      <p:sp>
        <p:nvSpPr>
          <p:cNvPr id="102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A554714-285A-4774-952B-DF20E04E7C44}" type="datetimeFigureOut">
              <a:rPr lang="fr-FR"/>
              <a:pPr>
                <a:defRPr/>
              </a:pPr>
              <a:t>18/02/2019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F60D7C6-4908-48F5-9CC7-11F089EE5A37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re 1"/>
          <p:cNvSpPr>
            <a:spLocks noGrp="1"/>
          </p:cNvSpPr>
          <p:nvPr>
            <p:ph type="ctrTitle"/>
          </p:nvPr>
        </p:nvSpPr>
        <p:spPr>
          <a:xfrm>
            <a:off x="611560" y="2276872"/>
            <a:ext cx="7772400" cy="2306638"/>
          </a:xfrm>
        </p:spPr>
        <p:txBody>
          <a:bodyPr/>
          <a:lstStyle/>
          <a:p>
            <a:pPr eaLnBrk="1" hangingPunct="1"/>
            <a:r>
              <a:rPr lang="fr-FR" sz="2000" noProof="1" smtClean="0"/>
              <a:t>Hello </a:t>
            </a:r>
            <a:r>
              <a:rPr lang="fr-FR" sz="2000" b="1" noProof="1" smtClean="0"/>
              <a:t>[onshow.yourname]</a:t>
            </a:r>
            <a:r>
              <a:rPr lang="fr-FR" sz="2000" noProof="1" smtClean="0"/>
              <a:t>,</a:t>
            </a:r>
            <a:br>
              <a:rPr lang="fr-FR" sz="2000" noProof="1" smtClean="0"/>
            </a:br>
            <a:r>
              <a:rPr lang="fr-FR" sz="2000" noProof="1" smtClean="0"/>
              <a:t>This is a demo of the OpenTBS plugin.</a:t>
            </a:r>
            <a:br>
              <a:rPr lang="fr-FR" sz="2000" noProof="1" smtClean="0"/>
            </a:br>
            <a:r>
              <a:rPr lang="fr-FR" sz="2000" noProof="1" smtClean="0"/>
              <a:t>The current document has been generated </a:t>
            </a:r>
            <a:r>
              <a:rPr lang="fr-FR" sz="2000" noProof="1"/>
              <a:t>at [onshow..now;frm='yyyy-mm-dd hh:nn:ss']</a:t>
            </a:r>
            <a:r>
              <a:rPr lang="fr-FR" sz="2000" noProof="1" smtClean="0"/>
              <a:t/>
            </a:r>
            <a:br>
              <a:rPr lang="fr-FR" sz="2000" noProof="1" smtClean="0"/>
            </a:br>
            <a:r>
              <a:rPr lang="fr-FR" sz="2000" noProof="1" smtClean="0"/>
              <a:t/>
            </a:r>
            <a:br>
              <a:rPr lang="fr-FR" sz="2000" noProof="1" smtClean="0"/>
            </a:br>
            <a:r>
              <a:rPr lang="fr-FR" sz="2000" noProof="1" smtClean="0"/>
              <a:t>PHP version : [onshow..cst.PHP_VERSION]</a:t>
            </a:r>
            <a:br>
              <a:rPr lang="fr-FR" sz="2000" noProof="1" smtClean="0"/>
            </a:br>
            <a:r>
              <a:rPr lang="fr-FR" sz="2000" noProof="1" smtClean="0"/>
              <a:t>TBS version : [onshow..version]</a:t>
            </a:r>
            <a:br>
              <a:rPr lang="fr-FR" sz="2000" noProof="1" smtClean="0"/>
            </a:br>
            <a:endParaRPr lang="fr-FR" sz="2000" noProof="1" smtClean="0"/>
          </a:p>
        </p:txBody>
      </p:sp>
      <p:sp>
        <p:nvSpPr>
          <p:cNvPr id="2" name="Rectangle à coins arrondis 1"/>
          <p:cNvSpPr/>
          <p:nvPr/>
        </p:nvSpPr>
        <p:spPr>
          <a:xfrm>
            <a:off x="539552" y="5301208"/>
            <a:ext cx="3600400" cy="1080120"/>
          </a:xfrm>
          <a:prstGeom prst="wedgeRoundRectCallout">
            <a:avLst>
              <a:gd name="adj1" fmla="val 41236"/>
              <a:gd name="adj2" fmla="val -115518"/>
              <a:gd name="adj3" fmla="val 16667"/>
            </a:avLst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There is a restriction specific to PowerPoint Presentations: it is not possible to multiply slides. But you can delete specific slides.</a:t>
            </a:r>
            <a:endParaRPr lang="en-US" sz="12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" name="Rectangle à coins arrondis 3"/>
          <p:cNvSpPr/>
          <p:nvPr/>
        </p:nvSpPr>
        <p:spPr>
          <a:xfrm>
            <a:off x="4355976" y="476672"/>
            <a:ext cx="4320480" cy="1296144"/>
          </a:xfrm>
          <a:prstGeom prst="wedgeRoundRectCallout">
            <a:avLst>
              <a:gd name="adj1" fmla="val -49412"/>
              <a:gd name="adj2" fmla="val 76777"/>
              <a:gd name="adj3" fmla="val 16667"/>
            </a:avLst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accent2">
                    <a:lumMod val="75000"/>
                  </a:schemeClr>
                </a:solidFill>
              </a:rPr>
              <a:t>Think to set all texts to "Tools </a:t>
            </a:r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&gt; </a:t>
            </a:r>
            <a:r>
              <a:rPr lang="en-US" sz="1200" dirty="0">
                <a:solidFill>
                  <a:schemeClr val="accent2">
                    <a:lumMod val="75000"/>
                  </a:schemeClr>
                </a:solidFill>
              </a:rPr>
              <a:t>Language </a:t>
            </a:r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&gt; </a:t>
            </a:r>
            <a:r>
              <a:rPr lang="en-US" sz="1200" dirty="0">
                <a:solidFill>
                  <a:schemeClr val="accent2">
                    <a:lumMod val="75000"/>
                  </a:schemeClr>
                </a:solidFill>
              </a:rPr>
              <a:t>No check" when you edit the PowerPoint presentation, otherwise some TBS fields can be split by XML tags about the language and spell checking</a:t>
            </a:r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.</a:t>
            </a:r>
            <a:b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</a:br>
            <a:endParaRPr lang="en-US" sz="12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algn="ctr"/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If some TBS fields are not merged or raise an error, then you can cut the field and paste it back using </a:t>
            </a:r>
            <a:r>
              <a:rPr lang="en-US" sz="1200" i="1" dirty="0" smtClean="0">
                <a:solidFill>
                  <a:schemeClr val="accent2">
                    <a:lumMod val="75000"/>
                  </a:schemeClr>
                </a:solidFill>
              </a:rPr>
              <a:t>Paste / Keep Text Only</a:t>
            </a:r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.</a:t>
            </a:r>
            <a:endParaRPr lang="en-US" sz="12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4000" noProof="1" smtClean="0">
                <a:solidFill>
                  <a:srgbClr val="4F81BD"/>
                </a:solidFill>
                <a:latin typeface="Cambria" pitchFamily="18" charset="0"/>
              </a:rPr>
              <a:t>Merging a picture manually</a:t>
            </a:r>
            <a:endParaRPr lang="fr-FR" sz="4000" noProof="1">
              <a:solidFill>
                <a:srgbClr val="4F81BD"/>
              </a:solidFill>
              <a:latin typeface="Cambria" pitchFamily="18" charset="0"/>
            </a:endParaRPr>
          </a:p>
        </p:txBody>
      </p:sp>
      <p:pic>
        <p:nvPicPr>
          <p:cNvPr id="4" name="Image 3" descr="#merge_me#&#10;[zonshow.zzz;ope=changepic;tagpos=inside]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06721" y="2420888"/>
            <a:ext cx="1130558" cy="1511644"/>
          </a:xfrm>
          <a:prstGeom prst="rect">
            <a:avLst/>
          </a:prstGeom>
        </p:spPr>
      </p:pic>
      <p:sp>
        <p:nvSpPr>
          <p:cNvPr id="3" name="Rectangle 2"/>
          <p:cNvSpPr/>
          <p:nvPr/>
        </p:nvSpPr>
        <p:spPr>
          <a:xfrm>
            <a:off x="6372200" y="1556792"/>
            <a:ext cx="2304256" cy="1224136"/>
          </a:xfrm>
          <a:prstGeom prst="wedgeRectCallout">
            <a:avLst>
              <a:gd name="adj1" fmla="val -94350"/>
              <a:gd name="adj2" fmla="val 5353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noProof="1" smtClean="0"/>
              <a:t>Here is an example of a picture merged with command OPENTBS_CHANGE_PICTURE.</a:t>
            </a:r>
            <a:br>
              <a:rPr lang="en-US" sz="1100" noProof="1" smtClean="0"/>
            </a:br>
            <a:endParaRPr lang="en-US" sz="1100" noProof="1" smtClean="0"/>
          </a:p>
          <a:p>
            <a:pPr algn="ctr"/>
            <a:r>
              <a:rPr lang="en-US" sz="1100" noProof="1" smtClean="0"/>
              <a:t>The keyword to found the picture has to be placed in its title or description. </a:t>
            </a:r>
            <a:endParaRPr lang="en-US" sz="1100" noProof="1"/>
          </a:p>
        </p:txBody>
      </p:sp>
      <p:sp>
        <p:nvSpPr>
          <p:cNvPr id="5" name="Rectangle 4"/>
          <p:cNvSpPr/>
          <p:nvPr/>
        </p:nvSpPr>
        <p:spPr>
          <a:xfrm>
            <a:off x="6084168" y="4077072"/>
            <a:ext cx="2088232" cy="864096"/>
          </a:xfrm>
          <a:prstGeom prst="wedgeRectCallout">
            <a:avLst>
              <a:gd name="adj1" fmla="val -88799"/>
              <a:gd name="adj2" fmla="val -160089"/>
            </a:avLst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noProof="1" smtClean="0"/>
              <a:t>You have to select the slide first at the PHP side otherwise the picture will not be found.</a:t>
            </a:r>
            <a:endParaRPr lang="en-US" sz="1100" noProof="1"/>
          </a:p>
        </p:txBody>
      </p:sp>
    </p:spTree>
    <p:extLst>
      <p:ext uri="{BB962C8B-B14F-4D97-AF65-F5344CB8AC3E}">
        <p14:creationId xmlns:p14="http://schemas.microsoft.com/office/powerpoint/2010/main" val="8897615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4186808" cy="778098"/>
          </a:xfr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r>
              <a:rPr lang="en-US" sz="4000" noProof="1">
                <a:solidFill>
                  <a:srgbClr val="4F81BD"/>
                </a:solidFill>
                <a:latin typeface="Cambria" pitchFamily="18" charset="0"/>
              </a:rPr>
              <a:t>Merging a chart</a:t>
            </a:r>
          </a:p>
        </p:txBody>
      </p:sp>
      <p:graphicFrame>
        <p:nvGraphicFramePr>
          <p:cNvPr id="4" name="Graphique 3" title="my_chart"/>
          <p:cNvGraphicFramePr/>
          <p:nvPr>
            <p:extLst>
              <p:ext uri="{D42A27DB-BD31-4B8C-83A1-F6EECF244321}">
                <p14:modId xmlns:p14="http://schemas.microsoft.com/office/powerpoint/2010/main" val="2512863157"/>
              </p:ext>
            </p:extLst>
          </p:nvPr>
        </p:nvGraphicFramePr>
        <p:xfrm>
          <a:off x="971600" y="1412776"/>
          <a:ext cx="6648400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Pensées 2"/>
          <p:cNvSpPr/>
          <p:nvPr/>
        </p:nvSpPr>
        <p:spPr>
          <a:xfrm>
            <a:off x="5220072" y="260648"/>
            <a:ext cx="3600400" cy="1152128"/>
          </a:xfrm>
          <a:prstGeom prst="cloudCallout">
            <a:avLst>
              <a:gd name="adj1" fmla="val -15913"/>
              <a:gd name="adj2" fmla="val 96229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bg2">
                    <a:lumMod val="50000"/>
                  </a:schemeClr>
                </a:solidFill>
              </a:rPr>
              <a:t>It’s quite easy to merge a chart in a PowerPoint Presentation. You can see that in the template, </a:t>
            </a:r>
            <a:r>
              <a:rPr lang="en-US" sz="1000" dirty="0" smtClean="0">
                <a:solidFill>
                  <a:schemeClr val="bg2">
                    <a:lumMod val="50000"/>
                  </a:schemeClr>
                </a:solidFill>
              </a:rPr>
              <a:t>all bars have equal values. </a:t>
            </a:r>
            <a:r>
              <a:rPr lang="en-US" sz="1000" dirty="0" smtClean="0">
                <a:solidFill>
                  <a:schemeClr val="bg2">
                    <a:lumMod val="50000"/>
                  </a:schemeClr>
                </a:solidFill>
              </a:rPr>
              <a:t>Now watch the merged result.</a:t>
            </a:r>
            <a:endParaRPr lang="en-US" sz="10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7689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186</TotalTime>
  <Words>136</Words>
  <Application>Microsoft Office PowerPoint</Application>
  <PresentationFormat>Affichage à l'écran (4:3)</PresentationFormat>
  <Paragraphs>10</Paragraphs>
  <Slides>3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4" baseType="lpstr">
      <vt:lpstr>Thème Office</vt:lpstr>
      <vt:lpstr>Hello [onshow.yourname], This is a demo of the OpenTBS plugin. The current document has been generated at [onshow..now;frm='yyyy-mm-dd hh:nn:ss']  PHP version : [onshow..cst.PHP_VERSION] TBS version : [onshow..version] </vt:lpstr>
      <vt:lpstr>Merging a picture manually</vt:lpstr>
      <vt:lpstr>Merging a 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OpenTBS demo</dc:title>
  <dc:creator>Skrol29</dc:creator>
  <cp:lastModifiedBy>Qwerty</cp:lastModifiedBy>
  <cp:revision>44</cp:revision>
  <dcterms:created xsi:type="dcterms:W3CDTF">2009-10-15T13:13:12Z</dcterms:created>
  <dcterms:modified xsi:type="dcterms:W3CDTF">2019-02-18T00:50:14Z</dcterms:modified>
</cp:coreProperties>
</file>

<file path=docProps/thumbnail.jpeg>
</file>